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</p:sldIdLst>
  <p:sldSz cx="10693400" cy="15122525"/>
  <p:notesSz cx="6858000" cy="9144000"/>
  <p:defaultTextStyle>
    <a:defPPr>
      <a:defRPr lang="en-US"/>
    </a:defPPr>
    <a:lvl1pPr marL="0" algn="l" defTabSz="6195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19552" algn="l" defTabSz="6195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39103" algn="l" defTabSz="6195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58655" algn="l" defTabSz="6195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78207" algn="l" defTabSz="6195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97759" algn="l" defTabSz="6195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717310" algn="l" defTabSz="6195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336862" algn="l" defTabSz="6195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956414" algn="l" defTabSz="6195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4763">
          <p15:clr>
            <a:srgbClr val="A4A3A4"/>
          </p15:clr>
        </p15:guide>
        <p15:guide id="4" pos="3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9734"/>
    <a:srgbClr val="FF0000"/>
    <a:srgbClr val="FF0066"/>
    <a:srgbClr val="6600CC"/>
    <a:srgbClr val="99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1416" y="-1182"/>
      </p:cViewPr>
      <p:guideLst>
        <p:guide orient="horz" pos="3840"/>
        <p:guide pos="2160"/>
        <p:guide orient="horz" pos="4763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10693400" cy="10081683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21ABA-BA38-4ED9-9CB4-C09141BDFDE9}" type="datetimeFigureOut">
              <a:rPr lang="it-IT" smtClean="0"/>
              <a:t>02/12/2019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C5D89-4533-4F85-AB3E-58F39B4FCD0A}" type="slidenum">
              <a:rPr lang="it-IT" smtClean="0"/>
              <a:t>‹N›</a:t>
            </a:fld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5787" y="8569431"/>
            <a:ext cx="7485380" cy="3864645"/>
          </a:xfrm>
        </p:spPr>
        <p:txBody>
          <a:bodyPr>
            <a:normAutofit/>
          </a:bodyPr>
          <a:lstStyle>
            <a:lvl1pPr marL="0" indent="0" algn="ctr">
              <a:buNone/>
              <a:defRPr sz="2300" baseline="0">
                <a:solidFill>
                  <a:schemeClr val="tx2"/>
                </a:solidFill>
              </a:defRPr>
            </a:lvl1pPr>
            <a:lvl2pPr marL="619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391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586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78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977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717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36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56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005" y="4427579"/>
            <a:ext cx="9089390" cy="3241542"/>
          </a:xfrm>
        </p:spPr>
        <p:txBody>
          <a:bodyPr/>
          <a:lstStyle>
            <a:lvl1pPr algn="ctr">
              <a:defRPr sz="43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21ABA-BA38-4ED9-9CB4-C09141BDFDE9}" type="datetimeFigureOut">
              <a:rPr lang="it-IT" smtClean="0"/>
              <a:t>02/12/2019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C5D89-4533-4F85-AB3E-58F39B4FCD0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52715" y="605604"/>
            <a:ext cx="2406015" cy="12903154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70" y="605604"/>
            <a:ext cx="7039822" cy="1290315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21ABA-BA38-4ED9-9CB4-C09141BDFDE9}" type="datetimeFigureOut">
              <a:rPr lang="it-IT" smtClean="0"/>
              <a:t>02/12/2019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C5D89-4533-4F85-AB3E-58F39B4FCD0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894" y="605602"/>
            <a:ext cx="9267613" cy="2520421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21ABA-BA38-4ED9-9CB4-C09141BDFDE9}" type="datetimeFigureOut">
              <a:rPr lang="it-IT" smtClean="0"/>
              <a:t>02/12/2019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C5D89-4533-4F85-AB3E-58F39B4FCD0A}" type="slidenum">
              <a:rPr lang="it-IT" smtClean="0"/>
              <a:t>‹N›</a:t>
            </a:fld>
            <a:endParaRPr lang="it-IT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12894" y="3528589"/>
            <a:ext cx="9267613" cy="907351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894" y="10942828"/>
            <a:ext cx="9221202" cy="3003502"/>
          </a:xfrm>
        </p:spPr>
        <p:txBody>
          <a:bodyPr anchor="t"/>
          <a:lstStyle>
            <a:lvl1pPr algn="l">
              <a:defRPr sz="4300" b="0" i="0" cap="all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894" y="7634778"/>
            <a:ext cx="9221202" cy="3308051"/>
          </a:xfrm>
        </p:spPr>
        <p:txBody>
          <a:bodyPr anchor="b">
            <a:normAutofit/>
          </a:bodyPr>
          <a:lstStyle>
            <a:lvl1pPr marL="0" indent="0">
              <a:buNone/>
              <a:defRPr sz="2300" baseline="0">
                <a:solidFill>
                  <a:schemeClr val="tx2"/>
                </a:solidFill>
              </a:defRPr>
            </a:lvl1pPr>
            <a:lvl2pPr marL="61955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3910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85865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7820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9775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71731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33686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95641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21ABA-BA38-4ED9-9CB4-C09141BDFDE9}" type="datetimeFigureOut">
              <a:rPr lang="it-IT" smtClean="0"/>
              <a:t>02/12/2019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C5D89-4533-4F85-AB3E-58F39B4FCD0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712893" y="3528589"/>
            <a:ext cx="4366472" cy="9073515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614035" y="3528589"/>
            <a:ext cx="4366472" cy="9073515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894" y="605602"/>
            <a:ext cx="9267613" cy="2520421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21ABA-BA38-4ED9-9CB4-C09141BDFDE9}" type="datetimeFigureOut">
              <a:rPr lang="it-IT" smtClean="0"/>
              <a:t>02/12/2019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C5D89-4533-4F85-AB3E-58F39B4FCD0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614035" y="4872814"/>
            <a:ext cx="4366472" cy="7729291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712893" y="4872814"/>
            <a:ext cx="4366472" cy="7729291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894" y="605602"/>
            <a:ext cx="9267613" cy="2520421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893" y="3528588"/>
            <a:ext cx="4366472" cy="1267211"/>
          </a:xfrm>
        </p:spPr>
        <p:txBody>
          <a:bodyPr anchor="b">
            <a:normAutofit/>
          </a:bodyPr>
          <a:lstStyle>
            <a:lvl1pPr marL="0" indent="0">
              <a:buNone/>
              <a:defRPr sz="2300" b="0" i="0" baseline="0">
                <a:solidFill>
                  <a:schemeClr val="tx2"/>
                </a:solidFill>
              </a:defRPr>
            </a:lvl1pPr>
            <a:lvl2pPr marL="619552" indent="0">
              <a:buNone/>
              <a:defRPr sz="2700" b="1"/>
            </a:lvl2pPr>
            <a:lvl3pPr marL="1239103" indent="0">
              <a:buNone/>
              <a:defRPr sz="2400" b="1"/>
            </a:lvl3pPr>
            <a:lvl4pPr marL="1858655" indent="0">
              <a:buNone/>
              <a:defRPr sz="2200" b="1"/>
            </a:lvl4pPr>
            <a:lvl5pPr marL="2478207" indent="0">
              <a:buNone/>
              <a:defRPr sz="2200" b="1"/>
            </a:lvl5pPr>
            <a:lvl6pPr marL="3097759" indent="0">
              <a:buNone/>
              <a:defRPr sz="2200" b="1"/>
            </a:lvl6pPr>
            <a:lvl7pPr marL="3717310" indent="0">
              <a:buNone/>
              <a:defRPr sz="2200" b="1"/>
            </a:lvl7pPr>
            <a:lvl8pPr marL="4336862" indent="0">
              <a:buNone/>
              <a:defRPr sz="2200" b="1"/>
            </a:lvl8pPr>
            <a:lvl9pPr marL="4956414" indent="0">
              <a:buNone/>
              <a:defRPr sz="2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14035" y="3528588"/>
            <a:ext cx="4366472" cy="1267211"/>
          </a:xfrm>
        </p:spPr>
        <p:txBody>
          <a:bodyPr anchor="b">
            <a:normAutofit/>
          </a:bodyPr>
          <a:lstStyle>
            <a:lvl1pPr marL="0" indent="0">
              <a:buNone/>
              <a:defRPr sz="2300" b="0" i="0" baseline="0">
                <a:solidFill>
                  <a:schemeClr val="tx2"/>
                </a:solidFill>
              </a:defRPr>
            </a:lvl1pPr>
            <a:lvl2pPr marL="619552" indent="0">
              <a:buNone/>
              <a:defRPr sz="2700" b="1"/>
            </a:lvl2pPr>
            <a:lvl3pPr marL="1239103" indent="0">
              <a:buNone/>
              <a:defRPr sz="2400" b="1"/>
            </a:lvl3pPr>
            <a:lvl4pPr marL="1858655" indent="0">
              <a:buNone/>
              <a:defRPr sz="2200" b="1"/>
            </a:lvl4pPr>
            <a:lvl5pPr marL="2478207" indent="0">
              <a:buNone/>
              <a:defRPr sz="2200" b="1"/>
            </a:lvl5pPr>
            <a:lvl6pPr marL="3097759" indent="0">
              <a:buNone/>
              <a:defRPr sz="2200" b="1"/>
            </a:lvl6pPr>
            <a:lvl7pPr marL="3717310" indent="0">
              <a:buNone/>
              <a:defRPr sz="2200" b="1"/>
            </a:lvl7pPr>
            <a:lvl8pPr marL="4336862" indent="0">
              <a:buNone/>
              <a:defRPr sz="2200" b="1"/>
            </a:lvl8pPr>
            <a:lvl9pPr marL="4956414" indent="0">
              <a:buNone/>
              <a:defRPr sz="2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21ABA-BA38-4ED9-9CB4-C09141BDFDE9}" type="datetimeFigureOut">
              <a:rPr lang="it-IT" smtClean="0"/>
              <a:t>02/12/2019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C5D89-4533-4F85-AB3E-58F39B4FCD0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894" y="605602"/>
            <a:ext cx="9267613" cy="2520421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21ABA-BA38-4ED9-9CB4-C09141BDFDE9}" type="datetimeFigureOut">
              <a:rPr lang="it-IT" smtClean="0"/>
              <a:t>02/12/2019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C5D89-4533-4F85-AB3E-58F39B4FCD0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21ABA-BA38-4ED9-9CB4-C09141BDFDE9}" type="datetimeFigureOut">
              <a:rPr lang="it-IT" smtClean="0"/>
              <a:t>02/12/2019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C5D89-4533-4F85-AB3E-58F39B4FCD0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633807" y="3192534"/>
            <a:ext cx="5435812" cy="9409571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458" y="3192533"/>
            <a:ext cx="3475355" cy="2419604"/>
          </a:xfrm>
        </p:spPr>
        <p:txBody>
          <a:bodyPr anchor="b"/>
          <a:lstStyle>
            <a:lvl1pPr algn="l">
              <a:defRPr sz="24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458" y="5618337"/>
            <a:ext cx="3475355" cy="6983769"/>
          </a:xfrm>
        </p:spPr>
        <p:txBody>
          <a:bodyPr tIns="12391">
            <a:normAutofit/>
          </a:bodyPr>
          <a:lstStyle>
            <a:lvl1pPr marL="0" indent="0">
              <a:buNone/>
              <a:defRPr sz="1900"/>
            </a:lvl1pPr>
            <a:lvl2pPr marL="619552" indent="0">
              <a:buNone/>
              <a:defRPr sz="1600"/>
            </a:lvl2pPr>
            <a:lvl3pPr marL="1239103" indent="0">
              <a:buNone/>
              <a:defRPr sz="1400"/>
            </a:lvl3pPr>
            <a:lvl4pPr marL="1858655" indent="0">
              <a:buNone/>
              <a:defRPr sz="1200"/>
            </a:lvl4pPr>
            <a:lvl5pPr marL="2478207" indent="0">
              <a:buNone/>
              <a:defRPr sz="1200"/>
            </a:lvl5pPr>
            <a:lvl6pPr marL="3097759" indent="0">
              <a:buNone/>
              <a:defRPr sz="1200"/>
            </a:lvl6pPr>
            <a:lvl7pPr marL="3717310" indent="0">
              <a:buNone/>
              <a:defRPr sz="1200"/>
            </a:lvl7pPr>
            <a:lvl8pPr marL="4336862" indent="0">
              <a:buNone/>
              <a:defRPr sz="1200"/>
            </a:lvl8pPr>
            <a:lvl9pPr marL="4956414" indent="0">
              <a:buNone/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21ABA-BA38-4ED9-9CB4-C09141BDFDE9}" type="datetimeFigureOut">
              <a:rPr lang="it-IT" smtClean="0"/>
              <a:t>02/12/2019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C5D89-4533-4F85-AB3E-58F39B4FCD0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3400" cy="151225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893" y="3192533"/>
            <a:ext cx="3475355" cy="2419604"/>
          </a:xfrm>
        </p:spPr>
        <p:txBody>
          <a:bodyPr anchor="b"/>
          <a:lstStyle>
            <a:lvl1pPr algn="l">
              <a:defRPr sz="24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46505" y="3192534"/>
            <a:ext cx="3999332" cy="7662079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700" baseline="0">
                <a:solidFill>
                  <a:schemeClr val="tx1">
                    <a:lumMod val="65000"/>
                  </a:schemeClr>
                </a:solidFill>
              </a:defRPr>
            </a:lvl1pPr>
            <a:lvl2pPr marL="619552" indent="0">
              <a:buNone/>
              <a:defRPr sz="3800"/>
            </a:lvl2pPr>
            <a:lvl3pPr marL="1239103" indent="0">
              <a:buNone/>
              <a:defRPr sz="3300"/>
            </a:lvl3pPr>
            <a:lvl4pPr marL="1858655" indent="0">
              <a:buNone/>
              <a:defRPr sz="2700"/>
            </a:lvl4pPr>
            <a:lvl5pPr marL="2478207" indent="0">
              <a:buNone/>
              <a:defRPr sz="2700"/>
            </a:lvl5pPr>
            <a:lvl6pPr marL="3097759" indent="0">
              <a:buNone/>
              <a:defRPr sz="2700"/>
            </a:lvl6pPr>
            <a:lvl7pPr marL="3717310" indent="0">
              <a:buNone/>
              <a:defRPr sz="2700"/>
            </a:lvl7pPr>
            <a:lvl8pPr marL="4336862" indent="0">
              <a:buNone/>
              <a:defRPr sz="2700"/>
            </a:lvl8pPr>
            <a:lvl9pPr marL="4956414" indent="0">
              <a:buNone/>
              <a:defRPr sz="27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2893" y="5618335"/>
            <a:ext cx="3475355" cy="5303488"/>
          </a:xfrm>
        </p:spPr>
        <p:txBody>
          <a:bodyPr tIns="12391">
            <a:normAutofit/>
          </a:bodyPr>
          <a:lstStyle>
            <a:lvl1pPr marL="0" indent="0">
              <a:buNone/>
              <a:defRPr sz="1900"/>
            </a:lvl1pPr>
            <a:lvl2pPr marL="619552" indent="0">
              <a:buNone/>
              <a:defRPr sz="1600"/>
            </a:lvl2pPr>
            <a:lvl3pPr marL="1239103" indent="0">
              <a:buNone/>
              <a:defRPr sz="1400"/>
            </a:lvl3pPr>
            <a:lvl4pPr marL="1858655" indent="0">
              <a:buNone/>
              <a:defRPr sz="1200"/>
            </a:lvl4pPr>
            <a:lvl5pPr marL="2478207" indent="0">
              <a:buNone/>
              <a:defRPr sz="1200"/>
            </a:lvl5pPr>
            <a:lvl6pPr marL="3097759" indent="0">
              <a:buNone/>
              <a:defRPr sz="1200"/>
            </a:lvl6pPr>
            <a:lvl7pPr marL="3717310" indent="0">
              <a:buNone/>
              <a:defRPr sz="1200"/>
            </a:lvl7pPr>
            <a:lvl8pPr marL="4336862" indent="0">
              <a:buNone/>
              <a:defRPr sz="1200"/>
            </a:lvl8pPr>
            <a:lvl9pPr marL="4956414" indent="0">
              <a:buNone/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21ABA-BA38-4ED9-9CB4-C09141BDFDE9}" type="datetimeFigureOut">
              <a:rPr lang="it-IT" smtClean="0"/>
              <a:t>02/12/2019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C5D89-4533-4F85-AB3E-58F39B4FCD0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10693400" cy="1512252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2894" y="605602"/>
            <a:ext cx="9267613" cy="2520421"/>
          </a:xfrm>
          <a:prstGeom prst="rect">
            <a:avLst/>
          </a:prstGeom>
        </p:spPr>
        <p:txBody>
          <a:bodyPr vert="horz" lIns="123910" tIns="61955" rIns="123910" bIns="61955" rtlCol="0" anchor="b" anchorCtr="0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894" y="3528590"/>
            <a:ext cx="9267613" cy="9980167"/>
          </a:xfrm>
          <a:prstGeom prst="rect">
            <a:avLst/>
          </a:prstGeom>
        </p:spPr>
        <p:txBody>
          <a:bodyPr vert="horz" lIns="123910" tIns="61955" rIns="123910" bIns="61955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3375" y="14016343"/>
            <a:ext cx="1782233" cy="805134"/>
          </a:xfrm>
          <a:prstGeom prst="rect">
            <a:avLst/>
          </a:prstGeom>
        </p:spPr>
        <p:txBody>
          <a:bodyPr vert="horz" lIns="123910" tIns="61955" rIns="123910" bIns="61955" rtlCol="0" anchor="ctr"/>
          <a:lstStyle>
            <a:lvl1pPr algn="r">
              <a:defRPr sz="1400" strike="noStrike" spc="81" baseline="0">
                <a:solidFill>
                  <a:schemeClr val="tx1"/>
                </a:solidFill>
              </a:defRPr>
            </a:lvl1pPr>
          </a:lstStyle>
          <a:p>
            <a:fld id="{FBD21ABA-BA38-4ED9-9CB4-C09141BDFDE9}" type="datetimeFigureOut">
              <a:rPr lang="it-IT" smtClean="0"/>
              <a:t>02/12/2019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2894" y="14016343"/>
            <a:ext cx="3386243" cy="805134"/>
          </a:xfrm>
          <a:prstGeom prst="rect">
            <a:avLst/>
          </a:prstGeom>
        </p:spPr>
        <p:txBody>
          <a:bodyPr vert="horz" lIns="123910" tIns="61955" rIns="123910" bIns="61955" rtlCol="0" anchor="ctr"/>
          <a:lstStyle>
            <a:lvl1pPr algn="l">
              <a:defRPr sz="1400" cap="all" spc="81" baseline="0">
                <a:solidFill>
                  <a:schemeClr val="tx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22055" y="14016343"/>
            <a:ext cx="1158452" cy="805134"/>
          </a:xfrm>
          <a:prstGeom prst="rect">
            <a:avLst/>
          </a:prstGeom>
        </p:spPr>
        <p:txBody>
          <a:bodyPr vert="horz" lIns="123910" tIns="61955" rIns="123910" bIns="61955" rtlCol="0" anchor="ctr"/>
          <a:lstStyle>
            <a:lvl1pPr algn="r">
              <a:defRPr sz="1500" baseline="0">
                <a:solidFill>
                  <a:schemeClr val="tx1"/>
                </a:solidFill>
              </a:defRPr>
            </a:lvl1pPr>
          </a:lstStyle>
          <a:p>
            <a:fld id="{C85C5D89-4533-4F85-AB3E-58F39B4FCD0A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239103" rtl="0" eaLnBrk="1" latinLnBrk="0" hangingPunct="1">
        <a:spcBef>
          <a:spcPct val="0"/>
        </a:spcBef>
        <a:buNone/>
        <a:defRPr sz="4100" kern="1200" cap="all" spc="68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64664" indent="-464664" algn="l" defTabSz="1239103" rtl="0" eaLnBrk="1" latinLnBrk="0" hangingPunct="1">
        <a:lnSpc>
          <a:spcPct val="100000"/>
        </a:lnSpc>
        <a:spcBef>
          <a:spcPct val="20000"/>
        </a:spcBef>
        <a:spcAft>
          <a:spcPts val="813"/>
        </a:spcAft>
        <a:buClr>
          <a:schemeClr val="tx2"/>
        </a:buClr>
        <a:buFont typeface="Arial" pitchFamily="34" charset="0"/>
        <a:buChar char="•"/>
        <a:defRPr sz="2300" kern="1200" spc="41" baseline="0">
          <a:solidFill>
            <a:schemeClr val="tx1"/>
          </a:solidFill>
          <a:latin typeface="+mn-lt"/>
          <a:ea typeface="+mn-ea"/>
          <a:cs typeface="+mn-cs"/>
        </a:defRPr>
      </a:lvl1pPr>
      <a:lvl2pPr marL="1006772" indent="-387220" algn="l" defTabSz="1239103" rtl="0" eaLnBrk="1" latinLnBrk="0" hangingPunct="1">
        <a:lnSpc>
          <a:spcPct val="100000"/>
        </a:lnSpc>
        <a:spcBef>
          <a:spcPct val="20000"/>
        </a:spcBef>
        <a:spcAft>
          <a:spcPts val="813"/>
        </a:spcAft>
        <a:buClr>
          <a:schemeClr val="tx2"/>
        </a:buClr>
        <a:buFont typeface="Arial" pitchFamily="34" charset="0"/>
        <a:buChar char="•"/>
        <a:defRPr sz="2300" kern="1200" spc="41" baseline="0">
          <a:solidFill>
            <a:schemeClr val="tx1"/>
          </a:solidFill>
          <a:latin typeface="+mn-lt"/>
          <a:ea typeface="+mn-ea"/>
          <a:cs typeface="+mn-cs"/>
        </a:defRPr>
      </a:lvl2pPr>
      <a:lvl3pPr marL="1548879" indent="-309776" algn="l" defTabSz="1239103" rtl="0" eaLnBrk="1" latinLnBrk="0" hangingPunct="1">
        <a:lnSpc>
          <a:spcPct val="100000"/>
        </a:lnSpc>
        <a:spcBef>
          <a:spcPct val="20000"/>
        </a:spcBef>
        <a:spcAft>
          <a:spcPts val="813"/>
        </a:spcAft>
        <a:buClr>
          <a:schemeClr val="tx2"/>
        </a:buClr>
        <a:buFont typeface="Arial" pitchFamily="34" charset="0"/>
        <a:buChar char="•"/>
        <a:defRPr sz="2300" kern="1200" spc="41" baseline="0">
          <a:solidFill>
            <a:schemeClr val="tx1"/>
          </a:solidFill>
          <a:latin typeface="+mn-lt"/>
          <a:ea typeface="+mn-ea"/>
          <a:cs typeface="+mn-cs"/>
        </a:defRPr>
      </a:lvl3pPr>
      <a:lvl4pPr marL="2168431" indent="-309776" algn="l" defTabSz="1239103" rtl="0" eaLnBrk="1" latinLnBrk="0" hangingPunct="1">
        <a:lnSpc>
          <a:spcPct val="100000"/>
        </a:lnSpc>
        <a:spcBef>
          <a:spcPct val="20000"/>
        </a:spcBef>
        <a:spcAft>
          <a:spcPts val="813"/>
        </a:spcAft>
        <a:buClr>
          <a:schemeClr val="tx2"/>
        </a:buClr>
        <a:buFont typeface="Arial" pitchFamily="34" charset="0"/>
        <a:buChar char="•"/>
        <a:defRPr sz="2300" kern="1200" spc="41" baseline="0">
          <a:solidFill>
            <a:schemeClr val="tx1"/>
          </a:solidFill>
          <a:latin typeface="+mn-lt"/>
          <a:ea typeface="+mn-ea"/>
          <a:cs typeface="+mn-cs"/>
        </a:defRPr>
      </a:lvl4pPr>
      <a:lvl5pPr marL="2787983" indent="-309776" algn="l" defTabSz="1239103" rtl="0" eaLnBrk="1" latinLnBrk="0" hangingPunct="1">
        <a:lnSpc>
          <a:spcPct val="100000"/>
        </a:lnSpc>
        <a:spcBef>
          <a:spcPct val="20000"/>
        </a:spcBef>
        <a:spcAft>
          <a:spcPts val="813"/>
        </a:spcAft>
        <a:buClr>
          <a:schemeClr val="tx2"/>
        </a:buClr>
        <a:buFont typeface="Arial" pitchFamily="34" charset="0"/>
        <a:buChar char="•"/>
        <a:defRPr sz="2300" kern="1200" spc="41" baseline="0">
          <a:solidFill>
            <a:schemeClr val="tx1"/>
          </a:solidFill>
          <a:latin typeface="+mn-lt"/>
          <a:ea typeface="+mn-ea"/>
          <a:cs typeface="+mn-cs"/>
        </a:defRPr>
      </a:lvl5pPr>
      <a:lvl6pPr marL="3407534" indent="-309776" algn="l" defTabSz="1239103" rtl="0" eaLnBrk="1" latinLnBrk="0" hangingPunct="1">
        <a:lnSpc>
          <a:spcPct val="100000"/>
        </a:lnSpc>
        <a:spcBef>
          <a:spcPct val="20000"/>
        </a:spcBef>
        <a:spcAft>
          <a:spcPts val="813"/>
        </a:spcAft>
        <a:buClr>
          <a:schemeClr val="tx2"/>
        </a:buClr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4027086" indent="-309776" algn="l" defTabSz="1239103" rtl="0" eaLnBrk="1" latinLnBrk="0" hangingPunct="1">
        <a:lnSpc>
          <a:spcPct val="100000"/>
        </a:lnSpc>
        <a:spcBef>
          <a:spcPct val="20000"/>
        </a:spcBef>
        <a:spcAft>
          <a:spcPts val="813"/>
        </a:spcAft>
        <a:buClr>
          <a:schemeClr val="tx2"/>
        </a:buClr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646638" indent="-309776" algn="l" defTabSz="1239103" rtl="0" eaLnBrk="1" latinLnBrk="0" hangingPunct="1">
        <a:lnSpc>
          <a:spcPct val="100000"/>
        </a:lnSpc>
        <a:spcBef>
          <a:spcPct val="20000"/>
        </a:spcBef>
        <a:spcAft>
          <a:spcPts val="813"/>
        </a:spcAft>
        <a:buClr>
          <a:schemeClr val="tx2"/>
        </a:buClr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5266190" indent="-309776" algn="l" defTabSz="1239103" rtl="0" eaLnBrk="1" latinLnBrk="0" hangingPunct="1">
        <a:lnSpc>
          <a:spcPct val="100000"/>
        </a:lnSpc>
        <a:spcBef>
          <a:spcPct val="20000"/>
        </a:spcBef>
        <a:spcAft>
          <a:spcPts val="813"/>
        </a:spcAft>
        <a:buClr>
          <a:schemeClr val="tx2"/>
        </a:buClr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3910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9552" algn="l" defTabSz="123910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39103" algn="l" defTabSz="123910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58655" algn="l" defTabSz="123910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78207" algn="l" defTabSz="123910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97759" algn="l" defTabSz="123910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717310" algn="l" defTabSz="123910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336862" algn="l" defTabSz="123910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956414" algn="l" defTabSz="123910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csic80200t@istruzione.it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1803164" y="2544330"/>
            <a:ext cx="7858416" cy="8898118"/>
          </a:xfrm>
        </p:spPr>
        <p:txBody>
          <a:bodyPr>
            <a:normAutofit fontScale="40000" lnSpcReduction="20000"/>
          </a:bodyPr>
          <a:lstStyle/>
          <a:p>
            <a:pPr algn="ctr"/>
            <a:endParaRPr lang="it-IT" sz="5800" dirty="0">
              <a:solidFill>
                <a:srgbClr val="FFFF00"/>
              </a:solidFill>
              <a:latin typeface="Arial Black" panose="020B0A04020102020204" pitchFamily="34" charset="0"/>
            </a:endParaRPr>
          </a:p>
          <a:p>
            <a:pPr algn="ctr"/>
            <a:endParaRPr lang="it-IT" sz="5800" dirty="0">
              <a:solidFill>
                <a:srgbClr val="FFFF00"/>
              </a:solidFill>
              <a:latin typeface="Arial Black" panose="020B0A04020102020204" pitchFamily="34" charset="0"/>
            </a:endParaRPr>
          </a:p>
          <a:p>
            <a:pPr algn="ctr"/>
            <a:endParaRPr lang="it-IT" sz="5800" dirty="0">
              <a:solidFill>
                <a:srgbClr val="FFFF00"/>
              </a:solidFill>
              <a:latin typeface="Arial Black" panose="020B0A04020102020204" pitchFamily="34" charset="0"/>
            </a:endParaRPr>
          </a:p>
          <a:p>
            <a:pPr algn="ctr"/>
            <a:endParaRPr lang="it-IT" sz="4700" dirty="0">
              <a:solidFill>
                <a:schemeClr val="tx1"/>
              </a:solidFill>
              <a:latin typeface="Algerian" panose="04020705040A02060702" pitchFamily="82" charset="0"/>
            </a:endParaRPr>
          </a:p>
          <a:p>
            <a:pPr algn="ctr"/>
            <a:endParaRPr lang="it-IT" sz="6100" b="1" i="1" u="sng" dirty="0">
              <a:solidFill>
                <a:srgbClr val="FF0000"/>
              </a:solidFill>
              <a:latin typeface="Algerian" panose="04020705040A02060702" pitchFamily="82" charset="0"/>
            </a:endParaRPr>
          </a:p>
          <a:p>
            <a:pPr algn="ctr"/>
            <a:endParaRPr lang="it-IT" sz="6100" b="1" i="1" u="sng" dirty="0">
              <a:solidFill>
                <a:srgbClr val="FF0000"/>
              </a:solidFill>
              <a:latin typeface="Algerian" panose="04020705040A02060702" pitchFamily="82" charset="0"/>
            </a:endParaRPr>
          </a:p>
          <a:p>
            <a:pPr algn="ctr"/>
            <a:r>
              <a:rPr lang="it-IT" sz="6100" b="1" i="1" u="sng" dirty="0">
                <a:solidFill>
                  <a:srgbClr val="FF0000"/>
                </a:solidFill>
                <a:latin typeface="Algerian" panose="04020705040A02060702" pitchFamily="82" charset="0"/>
              </a:rPr>
              <a:t>TUTTI I GENITORI SONO INVITATI A PARTECIPARE</a:t>
            </a:r>
          </a:p>
          <a:p>
            <a:r>
              <a:rPr lang="it-IT" sz="4600" b="1" dirty="0">
                <a:solidFill>
                  <a:srgbClr val="FF0000"/>
                </a:solidFill>
              </a:rPr>
              <a:t>Primaria Carolei </a:t>
            </a:r>
            <a:r>
              <a:rPr lang="it-IT" sz="4600" b="1" dirty="0" smtClean="0">
                <a:solidFill>
                  <a:srgbClr val="FF0000"/>
                </a:solidFill>
              </a:rPr>
              <a:t>10.12.2019 ore 9,30</a:t>
            </a:r>
            <a:endParaRPr lang="it-IT" sz="4600" b="1" dirty="0">
              <a:solidFill>
                <a:srgbClr val="FF0000"/>
              </a:solidFill>
            </a:endParaRPr>
          </a:p>
          <a:p>
            <a:pPr algn="r"/>
            <a:r>
              <a:rPr lang="it-IT" sz="4600" b="1" dirty="0">
                <a:solidFill>
                  <a:srgbClr val="FF0066"/>
                </a:solidFill>
              </a:rPr>
              <a:t>Infanzia e Primaria </a:t>
            </a:r>
            <a:r>
              <a:rPr lang="it-IT" sz="4600" b="1" dirty="0" err="1" smtClean="0">
                <a:solidFill>
                  <a:srgbClr val="FF0066"/>
                </a:solidFill>
              </a:rPr>
              <a:t>Vadue</a:t>
            </a:r>
            <a:r>
              <a:rPr lang="it-IT" sz="4600" b="1" dirty="0">
                <a:solidFill>
                  <a:srgbClr val="FF0066"/>
                </a:solidFill>
              </a:rPr>
              <a:t> </a:t>
            </a:r>
            <a:r>
              <a:rPr lang="it-IT" sz="4600" b="1" smtClean="0">
                <a:solidFill>
                  <a:srgbClr val="FF0066"/>
                </a:solidFill>
              </a:rPr>
              <a:t>10.12.2019 </a:t>
            </a:r>
            <a:r>
              <a:rPr lang="it-IT" sz="4600" b="1" dirty="0" smtClean="0">
                <a:solidFill>
                  <a:srgbClr val="FF0066"/>
                </a:solidFill>
              </a:rPr>
              <a:t>ore 10,00</a:t>
            </a:r>
            <a:endParaRPr lang="it-IT" sz="4600" b="1" dirty="0">
              <a:solidFill>
                <a:srgbClr val="FF0066"/>
              </a:solidFill>
            </a:endParaRPr>
          </a:p>
          <a:p>
            <a:r>
              <a:rPr lang="it-IT" sz="4600" b="1" dirty="0">
                <a:solidFill>
                  <a:srgbClr val="00B050"/>
                </a:solidFill>
              </a:rPr>
              <a:t>Infanzia Laurignano </a:t>
            </a:r>
            <a:r>
              <a:rPr lang="it-IT" sz="4600" b="1" dirty="0" smtClean="0">
                <a:solidFill>
                  <a:srgbClr val="00B050"/>
                </a:solidFill>
              </a:rPr>
              <a:t>10.12.2019 ore 9,30</a:t>
            </a:r>
            <a:endParaRPr lang="it-IT" sz="4600" b="1" dirty="0">
              <a:solidFill>
                <a:srgbClr val="00B050"/>
              </a:solidFill>
            </a:endParaRPr>
          </a:p>
          <a:p>
            <a:pPr algn="r"/>
            <a:r>
              <a:rPr lang="it-IT" sz="4600" b="1" dirty="0">
                <a:solidFill>
                  <a:srgbClr val="E29734"/>
                </a:solidFill>
              </a:rPr>
              <a:t>Infanzia Piretto </a:t>
            </a:r>
            <a:r>
              <a:rPr lang="it-IT" sz="4600" b="1" dirty="0" smtClean="0">
                <a:solidFill>
                  <a:srgbClr val="E29734"/>
                </a:solidFill>
              </a:rPr>
              <a:t>12.12.2019 ore 9,30</a:t>
            </a:r>
            <a:endParaRPr lang="it-IT" sz="4600" b="1" dirty="0">
              <a:solidFill>
                <a:srgbClr val="E29734"/>
              </a:solidFill>
            </a:endParaRPr>
          </a:p>
          <a:p>
            <a:r>
              <a:rPr lang="it-IT" sz="4600" b="1" dirty="0">
                <a:solidFill>
                  <a:srgbClr val="000000"/>
                </a:solidFill>
              </a:rPr>
              <a:t>Secondaria Carolei </a:t>
            </a:r>
            <a:r>
              <a:rPr lang="it-IT" sz="4600" b="1" dirty="0" smtClean="0">
                <a:solidFill>
                  <a:srgbClr val="000000"/>
                </a:solidFill>
              </a:rPr>
              <a:t>12.12.2019 ore 9,00</a:t>
            </a:r>
          </a:p>
          <a:p>
            <a:pPr algn="r"/>
            <a:r>
              <a:rPr lang="it-IT" sz="4600" b="1" dirty="0" smtClean="0">
                <a:solidFill>
                  <a:schemeClr val="accent5">
                    <a:lumMod val="75000"/>
                  </a:schemeClr>
                </a:solidFill>
              </a:rPr>
              <a:t>Infanzia, Primaria e Secondaria Domanico 12.12.2019 ore 10,00</a:t>
            </a:r>
          </a:p>
          <a:p>
            <a:r>
              <a:rPr lang="it-IT" sz="4600" b="1" dirty="0" smtClean="0">
                <a:solidFill>
                  <a:schemeClr val="accent4">
                    <a:lumMod val="75000"/>
                  </a:schemeClr>
                </a:solidFill>
              </a:rPr>
              <a:t>Secondaria </a:t>
            </a:r>
            <a:r>
              <a:rPr lang="it-IT" sz="4600" b="1" dirty="0">
                <a:solidFill>
                  <a:schemeClr val="accent4">
                    <a:lumMod val="75000"/>
                  </a:schemeClr>
                </a:solidFill>
              </a:rPr>
              <a:t>Laurignano </a:t>
            </a:r>
            <a:r>
              <a:rPr lang="it-IT" sz="4600" b="1" dirty="0" smtClean="0">
                <a:solidFill>
                  <a:schemeClr val="accent4">
                    <a:lumMod val="75000"/>
                  </a:schemeClr>
                </a:solidFill>
              </a:rPr>
              <a:t>12.12.2019 ore 10,30</a:t>
            </a:r>
            <a:endParaRPr lang="it-IT" sz="46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r"/>
            <a:r>
              <a:rPr lang="it-IT" sz="4600" b="1" dirty="0">
                <a:solidFill>
                  <a:srgbClr val="FF0000"/>
                </a:solidFill>
              </a:rPr>
              <a:t>Secondaria Carolei </a:t>
            </a:r>
            <a:r>
              <a:rPr lang="it-IT" sz="4600" b="1" dirty="0" smtClean="0">
                <a:solidFill>
                  <a:srgbClr val="FF0000"/>
                </a:solidFill>
              </a:rPr>
              <a:t>13.12.2019 ore 9,30</a:t>
            </a:r>
            <a:endParaRPr lang="it-IT" sz="4600" b="1" dirty="0">
              <a:solidFill>
                <a:srgbClr val="FF0000"/>
              </a:solidFill>
            </a:endParaRPr>
          </a:p>
          <a:p>
            <a:r>
              <a:rPr lang="it-IT" sz="4600" b="1" dirty="0">
                <a:solidFill>
                  <a:srgbClr val="990000"/>
                </a:solidFill>
              </a:rPr>
              <a:t>Primaria Dipignano </a:t>
            </a:r>
            <a:r>
              <a:rPr lang="it-IT" sz="4600" b="1" dirty="0" smtClean="0">
                <a:solidFill>
                  <a:srgbClr val="990000"/>
                </a:solidFill>
              </a:rPr>
              <a:t>13.12.2019 ore 9,45</a:t>
            </a:r>
            <a:endParaRPr lang="it-IT" sz="4600" b="1" dirty="0">
              <a:solidFill>
                <a:srgbClr val="990000"/>
              </a:solidFill>
            </a:endParaRPr>
          </a:p>
          <a:p>
            <a:pPr algn="r"/>
            <a:r>
              <a:rPr lang="it-IT" sz="4600" b="1" dirty="0">
                <a:solidFill>
                  <a:srgbClr val="E29734"/>
                </a:solidFill>
              </a:rPr>
              <a:t>Primaria Laurignano </a:t>
            </a:r>
            <a:r>
              <a:rPr lang="it-IT" sz="4600" b="1" dirty="0" smtClean="0">
                <a:solidFill>
                  <a:srgbClr val="E29734"/>
                </a:solidFill>
              </a:rPr>
              <a:t>18.12.2019 ore 10,00</a:t>
            </a:r>
            <a:endParaRPr lang="it-IT" sz="4600" b="1" dirty="0">
              <a:solidFill>
                <a:srgbClr val="E29734"/>
              </a:solidFill>
            </a:endParaRPr>
          </a:p>
          <a:p>
            <a:r>
              <a:rPr lang="it-IT" sz="4600" b="1" dirty="0">
                <a:solidFill>
                  <a:srgbClr val="FFC000"/>
                </a:solidFill>
              </a:rPr>
              <a:t>Carolei centro – saggio musicale di natale </a:t>
            </a:r>
            <a:r>
              <a:rPr lang="it-IT" sz="4600" b="1" dirty="0" smtClean="0">
                <a:solidFill>
                  <a:srgbClr val="FFC000"/>
                </a:solidFill>
              </a:rPr>
              <a:t>18.12.2109 ore 10,00</a:t>
            </a:r>
            <a:endParaRPr lang="it-IT" sz="4600" b="1" dirty="0">
              <a:solidFill>
                <a:srgbClr val="FFC000"/>
              </a:solidFill>
            </a:endParaRPr>
          </a:p>
          <a:p>
            <a:pPr algn="r"/>
            <a:r>
              <a:rPr lang="it-IT" sz="4600" b="1" dirty="0">
                <a:solidFill>
                  <a:srgbClr val="6600CC"/>
                </a:solidFill>
              </a:rPr>
              <a:t>Secondaria Dipignano </a:t>
            </a:r>
            <a:r>
              <a:rPr lang="it-IT" sz="4600" b="1" dirty="0" smtClean="0">
                <a:solidFill>
                  <a:srgbClr val="6600CC"/>
                </a:solidFill>
              </a:rPr>
              <a:t>19.12.2019 ore 9,30</a:t>
            </a:r>
            <a:endParaRPr lang="it-IT" sz="4600" b="1" dirty="0">
              <a:solidFill>
                <a:srgbClr val="6600CC"/>
              </a:solidFill>
            </a:endParaRPr>
          </a:p>
          <a:p>
            <a:pPr algn="ctr"/>
            <a:endParaRPr lang="it-IT" sz="5800" dirty="0">
              <a:solidFill>
                <a:srgbClr val="FFFF00"/>
              </a:solidFill>
              <a:latin typeface="Arial Black" panose="020B0A04020102020204" pitchFamily="34" charset="0"/>
            </a:endParaRPr>
          </a:p>
          <a:p>
            <a:pPr algn="ctr"/>
            <a:endParaRPr lang="it-IT" sz="5800" dirty="0">
              <a:solidFill>
                <a:srgbClr val="FFFF00"/>
              </a:solidFill>
              <a:latin typeface="Arial Black" panose="020B0A04020102020204" pitchFamily="34" charset="0"/>
            </a:endParaRPr>
          </a:p>
          <a:p>
            <a:pPr algn="ctr"/>
            <a:endParaRPr lang="it-IT" sz="5800" dirty="0">
              <a:solidFill>
                <a:srgbClr val="FFFF00"/>
              </a:solidFill>
              <a:latin typeface="Arial Black" panose="020B0A04020102020204" pitchFamily="34" charset="0"/>
            </a:endParaRPr>
          </a:p>
          <a:p>
            <a:pPr algn="just"/>
            <a:endParaRPr lang="it-IT" sz="6600" dirty="0">
              <a:solidFill>
                <a:srgbClr val="FFFF00"/>
              </a:solidFill>
              <a:latin typeface="Arial Black" panose="020B0A04020102020204" pitchFamily="34" charset="0"/>
            </a:endParaRPr>
          </a:p>
          <a:p>
            <a:pPr algn="just"/>
            <a:endParaRPr lang="it-IT" sz="3400" dirty="0">
              <a:solidFill>
                <a:srgbClr val="FFFF00"/>
              </a:solidFill>
              <a:latin typeface="Arial Black" panose="020B0A04020102020204" pitchFamily="34" charset="0"/>
            </a:endParaRPr>
          </a:p>
          <a:p>
            <a:pPr algn="just"/>
            <a:endParaRPr lang="it-IT" sz="1900" dirty="0">
              <a:solidFill>
                <a:srgbClr val="FFFF00"/>
              </a:solidFill>
              <a:latin typeface="Arial Black" panose="020B0A04020102020204" pitchFamily="34" charset="0"/>
            </a:endParaRPr>
          </a:p>
          <a:p>
            <a:pPr algn="just"/>
            <a:endParaRPr lang="it-IT" sz="1900" dirty="0">
              <a:solidFill>
                <a:srgbClr val="FFFF00"/>
              </a:solidFill>
              <a:latin typeface="Arial Black" panose="020B0A04020102020204" pitchFamily="34" charset="0"/>
            </a:endParaRPr>
          </a:p>
          <a:p>
            <a:pPr algn="just"/>
            <a:endParaRPr lang="it-IT" sz="1900" dirty="0">
              <a:solidFill>
                <a:srgbClr val="FFFF00"/>
              </a:solidFill>
              <a:latin typeface="Arial Black" panose="020B0A04020102020204" pitchFamily="34" charset="0"/>
            </a:endParaRPr>
          </a:p>
          <a:p>
            <a:endParaRPr lang="it-IT" dirty="0" smtClean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74605" y="1027145"/>
            <a:ext cx="10354777" cy="1494726"/>
          </a:xfrm>
          <a:prstGeom prst="rect">
            <a:avLst/>
          </a:prstGeom>
          <a:noFill/>
        </p:spPr>
        <p:txBody>
          <a:bodyPr wrap="square" lIns="123910" tIns="61955" rIns="123910" bIns="61955">
            <a:spAutoFit/>
          </a:bodyPr>
          <a:lstStyle/>
          <a:p>
            <a:pPr algn="ctr"/>
            <a:r>
              <a:rPr lang="it-IT" sz="8900" b="1" i="1" u="sng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lgerian" panose="04020705040A02060702" pitchFamily="82" charset="0"/>
              </a:rPr>
              <a:t>OPEN DAY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149210" y="155174"/>
            <a:ext cx="10205567" cy="1110005"/>
          </a:xfrm>
          <a:prstGeom prst="rect">
            <a:avLst/>
          </a:prstGeom>
          <a:noFill/>
        </p:spPr>
        <p:txBody>
          <a:bodyPr wrap="square" lIns="123910" tIns="61955" rIns="123910" bIns="61955" rtlCol="0">
            <a:spAutoFit/>
          </a:bodyPr>
          <a:lstStyle/>
          <a:p>
            <a:pPr algn="ctr"/>
            <a:r>
              <a:rPr lang="it-IT" sz="1600" b="1" i="1" dirty="0"/>
              <a:t>ISTITUTO COMPRENSIVO STATALE </a:t>
            </a:r>
            <a:r>
              <a:rPr lang="it-IT" sz="1600" b="1" i="1" u="sng" dirty="0"/>
              <a:t>CAROLEI –DIPIGNANO</a:t>
            </a:r>
          </a:p>
          <a:p>
            <a:pPr algn="ctr"/>
            <a:r>
              <a:rPr lang="it-IT" sz="1600" b="1" i="1" dirty="0"/>
              <a:t>«VALENTINI» – 87030 </a:t>
            </a:r>
            <a:r>
              <a:rPr lang="it-IT" sz="1600" b="1" i="1" u="sng" dirty="0"/>
              <a:t>CAROLEI (CS)</a:t>
            </a:r>
          </a:p>
          <a:p>
            <a:pPr algn="ctr"/>
            <a:r>
              <a:rPr lang="it-IT" sz="1600" b="1" i="1" dirty="0"/>
              <a:t>VIA A. RENDANO – Tel. e Fax 0984/634567 – C.F. 80005140787 – C.M. CSIS80200T</a:t>
            </a:r>
          </a:p>
          <a:p>
            <a:pPr algn="ctr"/>
            <a:r>
              <a:rPr lang="it-IT" sz="1600" b="1" i="1" dirty="0"/>
              <a:t>Mail: </a:t>
            </a:r>
            <a:r>
              <a:rPr lang="it-IT" sz="1600" b="1" i="1" dirty="0">
                <a:hlinkClick r:id="rId2"/>
              </a:rPr>
              <a:t>csic80200t@istruzione.it</a:t>
            </a:r>
            <a:r>
              <a:rPr lang="it-IT" sz="1600" b="1" i="1" dirty="0"/>
              <a:t> – PEC : csic80200t@pec.istruzione.it</a:t>
            </a:r>
          </a:p>
        </p:txBody>
      </p:sp>
      <p:sp>
        <p:nvSpPr>
          <p:cNvPr id="16" name="Stella a 5 punte 15"/>
          <p:cNvSpPr/>
          <p:nvPr/>
        </p:nvSpPr>
        <p:spPr>
          <a:xfrm>
            <a:off x="1051530" y="4330245"/>
            <a:ext cx="553291" cy="372125"/>
          </a:xfrm>
          <a:prstGeom prst="star5">
            <a:avLst/>
          </a:prstGeom>
          <a:solidFill>
            <a:srgbClr val="E2973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3910" tIns="61955" rIns="123910" bIns="61955" rtlCol="0" anchor="ctr"/>
          <a:lstStyle/>
          <a:p>
            <a:pPr algn="ctr"/>
            <a:endParaRPr lang="it-IT"/>
          </a:p>
        </p:txBody>
      </p:sp>
      <p:pic>
        <p:nvPicPr>
          <p:cNvPr id="21" name="Immagine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8176" y="9284408"/>
            <a:ext cx="8649790" cy="5510093"/>
          </a:xfrm>
          <a:prstGeom prst="rect">
            <a:avLst/>
          </a:prstGeom>
        </p:spPr>
      </p:pic>
      <p:pic>
        <p:nvPicPr>
          <p:cNvPr id="23" name="Immagine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2700" y="6023987"/>
            <a:ext cx="684437" cy="45371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Immagin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01845" y="8236210"/>
            <a:ext cx="684437" cy="453715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Immagine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3739" y="2149460"/>
            <a:ext cx="684437" cy="453715"/>
          </a:xfrm>
          <a:prstGeom prst="rect">
            <a:avLst/>
          </a:prstGeom>
        </p:spPr>
      </p:pic>
      <p:pic>
        <p:nvPicPr>
          <p:cNvPr id="31" name="Immagine 3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V="1">
            <a:off x="9400252" y="4427970"/>
            <a:ext cx="684437" cy="456187"/>
          </a:xfrm>
          <a:prstGeom prst="rect">
            <a:avLst/>
          </a:prstGeom>
          <a:noFill/>
        </p:spPr>
      </p:pic>
      <p:pic>
        <p:nvPicPr>
          <p:cNvPr id="32" name="Immagine 3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30595" y="6366483"/>
            <a:ext cx="684437" cy="453715"/>
          </a:xfrm>
          <a:prstGeom prst="rect">
            <a:avLst/>
          </a:prstGeom>
        </p:spPr>
      </p:pic>
      <p:pic>
        <p:nvPicPr>
          <p:cNvPr id="33" name="Immagine 3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3684" y="8463067"/>
            <a:ext cx="684437" cy="453715"/>
          </a:xfrm>
          <a:prstGeom prst="rect">
            <a:avLst/>
          </a:prstGeom>
        </p:spPr>
      </p:pic>
      <p:pic>
        <p:nvPicPr>
          <p:cNvPr id="34" name="Immagine 3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625167" y="1631317"/>
            <a:ext cx="684437" cy="453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324845"/>
      </p:ext>
    </p:extLst>
  </p:cSld>
  <p:clrMapOvr>
    <a:masterClrMapping/>
  </p:clrMapOvr>
</p:sld>
</file>

<file path=ppt/theme/theme1.xml><?xml version="1.0" encoding="utf-8"?>
<a:theme xmlns:a="http://schemas.openxmlformats.org/drawingml/2006/main" name="Orizzonte">
  <a:themeElements>
    <a:clrScheme name="Elic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rizzonte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323</TotalTime>
  <Words>120</Words>
  <Application>Microsoft Office PowerPoint</Application>
  <PresentationFormat>Personalizzato</PresentationFormat>
  <Paragraphs>31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Algerian</vt:lpstr>
      <vt:lpstr>Arial</vt:lpstr>
      <vt:lpstr>Arial Black</vt:lpstr>
      <vt:lpstr>Arial Narrow</vt:lpstr>
      <vt:lpstr>Orizzonte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DAY</dc:title>
  <dc:creator>Lenovo</dc:creator>
  <cp:lastModifiedBy>Lenovo</cp:lastModifiedBy>
  <cp:revision>41</cp:revision>
  <cp:lastPrinted>2019-12-01T14:51:48Z</cp:lastPrinted>
  <dcterms:created xsi:type="dcterms:W3CDTF">2019-11-14T16:16:55Z</dcterms:created>
  <dcterms:modified xsi:type="dcterms:W3CDTF">2019-12-02T17:32:18Z</dcterms:modified>
</cp:coreProperties>
</file>